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1C6B-56A3-4613-9220-B44800A1A348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B79A-9B17-4745-9384-4594BB4D903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12" t="13160" r="24922" b="5505"/>
          <a:stretch>
            <a:fillRect/>
          </a:stretch>
        </p:blipFill>
        <p:spPr bwMode="auto">
          <a:xfrm>
            <a:off x="467544" y="620688"/>
            <a:ext cx="82089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8269" t="11900" r="24795" b="4101"/>
          <a:stretch>
            <a:fillRect/>
          </a:stretch>
        </p:blipFill>
        <p:spPr bwMode="auto">
          <a:xfrm>
            <a:off x="0" y="0"/>
            <a:ext cx="914222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45" t="11186" r="25078" b="4296"/>
          <a:stretch>
            <a:fillRect/>
          </a:stretch>
        </p:blipFill>
        <p:spPr bwMode="auto">
          <a:xfrm>
            <a:off x="0" y="188640"/>
            <a:ext cx="9165704" cy="651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069" t="12334" r="24601" b="3668"/>
          <a:stretch>
            <a:fillRect/>
          </a:stretch>
        </p:blipFill>
        <p:spPr bwMode="auto">
          <a:xfrm>
            <a:off x="0" y="116632"/>
            <a:ext cx="9093393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Utente Windows</cp:lastModifiedBy>
  <cp:revision>3</cp:revision>
  <dcterms:created xsi:type="dcterms:W3CDTF">2023-03-31T05:54:25Z</dcterms:created>
  <dcterms:modified xsi:type="dcterms:W3CDTF">2023-03-31T06:23:28Z</dcterms:modified>
</cp:coreProperties>
</file>